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31683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i="1" dirty="0" smtClean="0">
                <a:solidFill>
                  <a:schemeClr val="tx1"/>
                </a:solidFill>
              </a:rPr>
              <a:t>Открытое районное мероприятие</a:t>
            </a:r>
          </a:p>
          <a:p>
            <a:pPr algn="ctr"/>
            <a:endParaRPr lang="ru-RU" sz="3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Летнее </a:t>
            </a:r>
            <a:r>
              <a:rPr lang="ru-RU" sz="2800" b="1" dirty="0">
                <a:solidFill>
                  <a:schemeClr val="tx1"/>
                </a:solidFill>
              </a:rPr>
              <a:t>музыкальное развлечение в </a:t>
            </a:r>
            <a:r>
              <a:rPr lang="ru-RU" sz="2800" b="1" dirty="0" smtClean="0">
                <a:solidFill>
                  <a:schemeClr val="tx1"/>
                </a:solidFill>
              </a:rPr>
              <a:t>старшей </a:t>
            </a:r>
            <a:r>
              <a:rPr lang="ru-RU" sz="2800" b="1" dirty="0">
                <a:solidFill>
                  <a:schemeClr val="tx1"/>
                </a:solidFill>
              </a:rPr>
              <a:t>группе «Вода — царица земли и неба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Воспитатель: </a:t>
            </a:r>
            <a:r>
              <a:rPr lang="ru-RU" sz="2800" b="1" dirty="0" err="1" smtClean="0">
                <a:solidFill>
                  <a:schemeClr val="tx1"/>
                </a:solidFill>
              </a:rPr>
              <a:t>Помелова</a:t>
            </a:r>
            <a:r>
              <a:rPr lang="ru-RU" sz="2800" b="1" dirty="0" smtClean="0">
                <a:solidFill>
                  <a:schemeClr val="tx1"/>
                </a:solidFill>
              </a:rPr>
              <a:t> Елена   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               Ивановна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Муниципальное бюджетное дошкольное образовательное  учреждение детский сад </a:t>
            </a:r>
            <a:br>
              <a:rPr lang="ru-RU" sz="2800" dirty="0" smtClean="0"/>
            </a:br>
            <a:r>
              <a:rPr lang="ru-RU" sz="2800" dirty="0" smtClean="0"/>
              <a:t>с. </a:t>
            </a:r>
            <a:r>
              <a:rPr lang="ru-RU" sz="2800" dirty="0" err="1" smtClean="0"/>
              <a:t>Козьмодемьяновка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05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  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Подвижная музыкальная игра «Дождик и Солнышко».</a:t>
            </a:r>
          </a:p>
        </p:txBody>
      </p:sp>
      <p:pic>
        <p:nvPicPr>
          <p:cNvPr id="7170" name="Picture 2" descr="C:\Users\1\Desktop\ВОДА\P71008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ВОДА\P71008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520623" cy="2160240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Эксперименты  с водой:  опускать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воду тонущие и не тонущие предметы-камни, шишки и т.д. Изменять цвет воды красками. Взбиваем пену в воде с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мыльным 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растворором</a:t>
            </a:r>
            <a:r>
              <a:rPr lang="ru-RU" sz="4800" dirty="0" smtClean="0">
                <a:effectLst/>
              </a:rPr>
              <a:t> </a:t>
            </a:r>
            <a:endParaRPr lang="ru-RU" sz="2000" dirty="0"/>
          </a:p>
        </p:txBody>
      </p:sp>
      <p:pic>
        <p:nvPicPr>
          <p:cNvPr id="8194" name="Picture 2" descr="C:\Users\1\Desktop\ВОДА\P71008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ВОДА\P71008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372168"/>
            <a:ext cx="80542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Мыльные   пузыри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ВОДА\P71008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5775" y="188643"/>
            <a:ext cx="3312369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 за 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981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229200"/>
            <a:ext cx="6768751" cy="100811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/>
              </a:rPr>
              <a:t>Атрибутика: 2 ведёрка, 2 бутылочки,  2 воронки, 2 стакана, 2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зонтика, </a:t>
            </a:r>
            <a:r>
              <a:rPr lang="ru-RU" sz="2000" dirty="0">
                <a:solidFill>
                  <a:schemeClr val="tx1"/>
                </a:solidFill>
                <a:effectLst/>
              </a:rPr>
              <a:t>2-е мочалки,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                 2-е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ложки+ведёрки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7992888" cy="439248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 создать у детей радостное настроение, показать огромное значение воды для всех живых существ, уточнить представления детей о разных состояниях воды. Развивать мелкую моторику рук, музыкальный слух. </a:t>
            </a:r>
          </a:p>
          <a:p>
            <a:r>
              <a:rPr lang="ru-RU" dirty="0"/>
              <a:t>Развивать умение исполнять движения по показу педагога. </a:t>
            </a:r>
          </a:p>
          <a:p>
            <a:r>
              <a:rPr lang="ru-RU" dirty="0"/>
              <a:t>Формировать умение с выражением рассказывать стихи, развивать память детей. </a:t>
            </a:r>
          </a:p>
          <a:p>
            <a:r>
              <a:rPr lang="ru-RU" b="1" dirty="0"/>
              <a:t>Предварительная работа</a:t>
            </a:r>
            <a:r>
              <a:rPr lang="ru-RU" dirty="0"/>
              <a:t>: игры с водой, наблюдение за дождем, льдом, снегом, беседы о воде, о состояниях воды, о том, как вода помогает человеку, чтение и рассматривание иллюстраций по теме «Вода».</a:t>
            </a:r>
          </a:p>
        </p:txBody>
      </p:sp>
    </p:spTree>
    <p:extLst>
      <p:ext uri="{BB962C8B-B14F-4D97-AF65-F5344CB8AC3E}">
        <p14:creationId xmlns:p14="http://schemas.microsoft.com/office/powerpoint/2010/main" val="41946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2009160"/>
          </a:xfrm>
        </p:spPr>
        <p:txBody>
          <a:bodyPr/>
          <a:lstStyle/>
          <a:p>
            <a:pPr algn="l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Дождик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, дождик, дождик лей,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Нам с тобою веселей.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Не боимся сырости,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Только лучше вырастем</a:t>
            </a:r>
            <a:r>
              <a:rPr lang="ru-RU" dirty="0">
                <a:effectLst/>
              </a:rPr>
              <a:t>. </a:t>
            </a:r>
          </a:p>
        </p:txBody>
      </p:sp>
      <p:pic>
        <p:nvPicPr>
          <p:cNvPr id="1026" name="Picture 2" descr="C:\Users\1\Desktop\ВОДА\P71008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40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933056"/>
            <a:ext cx="7478216" cy="1582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sz="2000" u="sng" dirty="0">
                <a:effectLst/>
                <a:latin typeface="Times New Roman" pitchFamily="18" charset="0"/>
                <a:cs typeface="Times New Roman" pitchFamily="18" charset="0"/>
              </a:rPr>
              <a:t>«Выжми мочалку»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Необходимый инвентарь: две ёмкости, поролоновая губка.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Одну ёмкость заполните водой. Покажите ребёнку, как с помощью губки можно переносить воду из одной посуды в другую. Предложите попробовать самому сделать тоже самое.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Игра развивает мелкую моторику.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ВОДА\P71008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ВОДА\P710086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Подвижная игра «Зонтики»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(Проводится игра-эстафета «Зонтики». 2 команды, 2 зонтика. Ребенок с зонтиком добегает до кегли на другом конце площадки и возвращается, передавая зонтик следующему игроку.)</a:t>
            </a:r>
          </a:p>
        </p:txBody>
      </p:sp>
      <p:pic>
        <p:nvPicPr>
          <p:cNvPr id="10242" name="Picture 2" descr="C:\Users\1\Pictures\1 младшая группа\P71008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861048"/>
            <a:ext cx="7478216" cy="1654120"/>
          </a:xfrm>
        </p:spPr>
        <p:txBody>
          <a:bodyPr/>
          <a:lstStyle/>
          <a:p>
            <a:pPr algn="ctr"/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Проводится игра-эстафета «Набери воды в бутылку».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Два ребёнка стаканами с водой из вёдер по очереди наполняют через воронку бутылки. Кто первым наполнит бутылку, тот и победил.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ВОДА\P71008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ВОДА\P71008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933056"/>
            <a:ext cx="7334200" cy="1582112"/>
          </a:xfrm>
        </p:spPr>
        <p:txBody>
          <a:bodyPr/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Двое детей выбираются рыбаками, а остальные – рыбки. Дети начинают водить хоровод вокруг рыбаков и напевают песенку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В воде рыбы живут, Нет клюва, но клюют. Есть крыла — не летают, Нет ног, а гуляют. Гнезд не заводят, А детишек выводят. «Рыбаки» берутся дружно за руки и быстро ловят всех разбегающихся «рыбок». Попавшиеся «рыбки» уже становятся «рыбаками». Теперь эти «рыбаки» берутся за руки и начинают ловить других детей. Так «Сеть» становится  больше</a:t>
            </a:r>
          </a:p>
        </p:txBody>
      </p:sp>
      <p:pic>
        <p:nvPicPr>
          <p:cNvPr id="4098" name="Picture 2" descr="C:\Users\1\Desktop\ВОДА\P71008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u="sng" dirty="0">
                <a:effectLst/>
                <a:latin typeface="Times New Roman" pitchFamily="18" charset="0"/>
                <a:cs typeface="Times New Roman" pitchFamily="18" charset="0"/>
              </a:rPr>
              <a:t>«В час по чайной ложке»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Необходимый инвентарь:  2 стакана, чайная ложка, столовая ложка.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Налейте воду в один стакан. Покажите ребёнку, как можно переливать воду ложками в другой стакан. Разрешите ему поиграть самостоятельно.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Игра способствует развитию мелкой моторики, помогает освоить понятия, пустой, полный.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ВОДА\P71008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ВОДА\P71008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933056"/>
            <a:ext cx="7766248" cy="2664296"/>
          </a:xfrm>
        </p:spPr>
        <p:txBody>
          <a:bodyPr/>
          <a:lstStyle/>
          <a:p>
            <a:pPr algn="l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природе путешествует вода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Она не исчезает никогда: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То в снег превратиться, то в лед,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Растает – и снова в поход!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Вокруг оглянись,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природу вглядись: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Вас окружает везде и всегда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Эта Волшебница – наша вода!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ВОДА\P71008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548681"/>
            <a:ext cx="46333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243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бюджетное дошкольное образовательное  учреждение детский сад  с. Козьмодемьяновка</vt:lpstr>
      <vt:lpstr>Атрибутика: 2 ведёрка, 2 бутылочки,  2 воронки, 2 стакана, 2 зонтика, 2-е мочалки,                     2-е ложки+ведёрки</vt:lpstr>
      <vt:lpstr>Дождик, дождик, дождик лей,  Нам с тобою веселей.  Не боимся сырости,  Только лучше вырастем. </vt:lpstr>
      <vt:lpstr> «Выжми мочалку» Необходимый инвентарь: две ёмкости, поролоновая губка. Одну ёмкость заполните водой. Покажите ребёнку, как с помощью губки можно переносить воду из одной посуды в другую. Предложите попробовать самому сделать тоже самое. Игра развивает мелкую моторику. </vt:lpstr>
      <vt:lpstr>Подвижная игра «Зонтики» (Проводится игра-эстафета «Зонтики». 2 команды, 2 зонтика. Ребенок с зонтиком добегает до кегли на другом конце площадки и возвращается, передавая зонтик следующему игроку.)</vt:lpstr>
      <vt:lpstr>Проводится игра-эстафета «Набери воды в бутылку». Два ребёнка стаканами с водой из вёдер по очереди наполняют через воронку бутылки. Кто первым наполнит бутылку, тот и победил.  </vt:lpstr>
      <vt:lpstr>Двое детей выбираются рыбаками, а остальные – рыбки. Дети начинают водить хоровод вокруг рыбаков и напевают песенку: В воде рыбы живут, Нет клюва, но клюют. Есть крыла — не летают, Нет ног, а гуляют. Гнезд не заводят, А детишек выводят. «Рыбаки» берутся дружно за руки и быстро ловят всех разбегающихся «рыбок». Попавшиеся «рыбки» уже становятся «рыбаками». Теперь эти «рыбаки» берутся за руки и начинают ловить других детей. Так «Сеть» становится  больше</vt:lpstr>
      <vt:lpstr>«В час по чайной ложке» Необходимый инвентарь:  2 стакана, чайная ложка, столовая ложка. Налейте воду в один стакан. Покажите ребёнку, как можно переливать воду ложками в другой стакан. Разрешите ему поиграть самостоятельно. Игра способствует развитию мелкой моторики, помогает освоить понятия, пустой, полный. </vt:lpstr>
      <vt:lpstr>В природе путешествует вода Она не исчезает никогда: То в снег превратиться, то в лед,  Растает – и снова в поход!  Вокруг оглянись,  В природу вглядись: Вас окружает везде и всегда Эта Волшебница – наша вода!  </vt:lpstr>
      <vt:lpstr>   Подвижная музыкальная игра «Дождик и Солнышко».</vt:lpstr>
      <vt:lpstr>Эксперименты  с водой:  опускать в воду тонущие и не тонущие предметы-камни, шишки и т.д. Изменять цвет воды красками. Взбиваем пену в воде с мыльным  растворором </vt:lpstr>
      <vt:lpstr>Мыльные   пузыри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 с. Козьмодемьяновка</dc:title>
  <dc:creator>1</dc:creator>
  <cp:lastModifiedBy>1</cp:lastModifiedBy>
  <cp:revision>9</cp:revision>
  <dcterms:created xsi:type="dcterms:W3CDTF">2016-11-04T03:12:55Z</dcterms:created>
  <dcterms:modified xsi:type="dcterms:W3CDTF">2016-11-05T11:59:46Z</dcterms:modified>
</cp:coreProperties>
</file>