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0" d="100"/>
          <a:sy n="60" d="100"/>
        </p:scale>
        <p:origin x="-252" y="-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65060" y="5052546"/>
            <a:ext cx="7516013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55BF6-6015-49ED-8A79-0954F9DFA63C}" type="datetimeFigureOut">
              <a:rPr lang="ru-RU" smtClean="0"/>
              <a:t>22.03.2021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B5A8F-0009-4465-A755-D5F1BBEFF96A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0108" y="3132290"/>
            <a:ext cx="9567135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40000" y="731519"/>
            <a:ext cx="85344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55BF6-6015-49ED-8A79-0954F9DFA63C}" type="datetimeFigureOut">
              <a:rPr lang="ru-RU" smtClean="0"/>
              <a:t>22.03.2021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B5A8F-0009-4465-A755-D5F1BBEFF96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38344" y="376517"/>
            <a:ext cx="27432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32151" y="731519"/>
            <a:ext cx="6439049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55BF6-6015-49ED-8A79-0954F9DFA63C}" type="datetimeFigureOut">
              <a:rPr lang="ru-RU" smtClean="0"/>
              <a:t>22.03.2021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B5A8F-0009-4465-A755-D5F1BBEFF96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55BF6-6015-49ED-8A79-0954F9DFA63C}" type="datetimeFigureOut">
              <a:rPr lang="ru-RU" smtClean="0"/>
              <a:t>22.03.2021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B5A8F-0009-4465-A755-D5F1BBEFF96A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524000" y="731520"/>
            <a:ext cx="85344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0927" y="2172648"/>
            <a:ext cx="7955555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6584" y="4607511"/>
            <a:ext cx="7960659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55BF6-6015-49ED-8A79-0954F9DFA63C}" type="datetimeFigureOut">
              <a:rPr lang="ru-RU" smtClean="0"/>
              <a:t>22.03.2021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B5A8F-0009-4465-A755-D5F1BBEFF96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55BF6-6015-49ED-8A79-0954F9DFA63C}" type="datetimeFigureOut">
              <a:rPr lang="ru-RU" smtClean="0"/>
              <a:t>22.03.2021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B5A8F-0009-4465-A755-D5F1BBEFF96A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523999" y="731519"/>
            <a:ext cx="4462272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731520"/>
            <a:ext cx="4462272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41929" y="1400327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6403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1399032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55BF6-6015-49ED-8A79-0954F9DFA63C}" type="datetimeFigureOut">
              <a:rPr lang="ru-RU" smtClean="0"/>
              <a:t>22.03.2021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B5A8F-0009-4465-A755-D5F1BBEFF96A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55BF6-6015-49ED-8A79-0954F9DFA63C}" type="datetimeFigureOut">
              <a:rPr lang="ru-RU" smtClean="0"/>
              <a:t>22.03.2021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B5A8F-0009-4465-A755-D5F1BBEFF96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55BF6-6015-49ED-8A79-0954F9DFA63C}" type="datetimeFigureOut">
              <a:rPr lang="ru-RU" smtClean="0"/>
              <a:t>22.03.2021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B5A8F-0009-4465-A755-D5F1BBEFF96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8794" y="2209801"/>
            <a:ext cx="4848113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4688" y="731520"/>
            <a:ext cx="5356113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4353" y="3497802"/>
            <a:ext cx="4518213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55BF6-6015-49ED-8A79-0954F9DFA63C}" type="datetimeFigureOut">
              <a:rPr lang="ru-RU" smtClean="0"/>
              <a:t>22.03.2021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B5A8F-0009-4465-A755-D5F1BBEFF96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966900" y="1143000"/>
            <a:ext cx="54864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0516" y="1010486"/>
            <a:ext cx="4925485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55BF6-6015-49ED-8A79-0954F9DFA63C}" type="datetimeFigureOut">
              <a:rPr lang="ru-RU" smtClean="0"/>
              <a:t>22.03.2021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B5A8F-0009-4465-A755-D5F1BBEFF96A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9691" y="4464421"/>
            <a:ext cx="8511384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12192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91053" y="4372168"/>
            <a:ext cx="8683348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2260"/>
            <a:ext cx="85344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00" y="6172201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B855BF6-6015-49ED-8A79-0954F9DFA63C}" type="datetimeFigureOut">
              <a:rPr lang="ru-RU" smtClean="0"/>
              <a:t>22.03.2021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172201"/>
            <a:ext cx="44704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80000" y="6172201"/>
            <a:ext cx="2438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27B5A8F-0009-4465-A755-D5F1BBEFF96A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2724150"/>
            <a:ext cx="9144000" cy="2533650"/>
          </a:xfrm>
        </p:spPr>
        <p:txBody>
          <a:bodyPr>
            <a:normAutofit/>
          </a:bodyPr>
          <a:lstStyle/>
          <a:p>
            <a:r>
              <a:rPr lang="ru-RU" sz="3200" dirty="0" smtClean="0"/>
              <a:t>Финансовая грамотность детей дошкольного возраста</a:t>
            </a:r>
          </a:p>
          <a:p>
            <a:endParaRPr lang="ru-RU" sz="3200" dirty="0"/>
          </a:p>
          <a:p>
            <a:pPr algn="r"/>
            <a:r>
              <a:rPr lang="ru-RU" sz="3200" dirty="0" smtClean="0"/>
              <a:t>Воспитатель: Е.И. </a:t>
            </a:r>
            <a:r>
              <a:rPr lang="ru-RU" sz="3200" dirty="0" err="1" smtClean="0"/>
              <a:t>Помелова</a:t>
            </a:r>
            <a:endParaRPr lang="ru-RU" sz="320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239837"/>
          </a:xfrm>
        </p:spPr>
        <p:txBody>
          <a:bodyPr>
            <a:normAutofit fontScale="90000"/>
          </a:bodyPr>
          <a:lstStyle/>
          <a:p>
            <a:r>
              <a:rPr lang="ru-RU" sz="2800" dirty="0" smtClean="0"/>
              <a:t>Муниципальное бюджетное дошкольное образовательное учреждение  детский сад с. Козьмодемьяновка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842751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77875"/>
          </a:xfrm>
        </p:spPr>
        <p:txBody>
          <a:bodyPr/>
          <a:lstStyle/>
          <a:p>
            <a:pPr algn="ctr"/>
            <a:r>
              <a:rPr lang="ru-RU" dirty="0" smtClean="0"/>
              <a:t>Аптека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0666" y="1609416"/>
            <a:ext cx="6050989" cy="4539239"/>
          </a:xfrm>
        </p:spPr>
      </p:pic>
    </p:spTree>
    <p:extLst>
      <p:ext uri="{BB962C8B-B14F-4D97-AF65-F5344CB8AC3E}">
        <p14:creationId xmlns:p14="http://schemas.microsoft.com/office/powerpoint/2010/main" val="2418004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91053" y="4798080"/>
            <a:ext cx="8683348" cy="1429299"/>
          </a:xfrm>
        </p:spPr>
        <p:txBody>
          <a:bodyPr/>
          <a:lstStyle/>
          <a:p>
            <a:pPr algn="ctr"/>
            <a:r>
              <a:rPr lang="ru-RU" dirty="0" smtClean="0"/>
              <a:t>Магазин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1972" y="711992"/>
            <a:ext cx="4632220" cy="3475037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676" y="771962"/>
            <a:ext cx="5368158" cy="4026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8386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7600" y="659606"/>
            <a:ext cx="4631061" cy="3475037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189" y="1435428"/>
            <a:ext cx="5257800" cy="3943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4401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35025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2650" y="1396206"/>
            <a:ext cx="7105650" cy="5329238"/>
          </a:xfrm>
        </p:spPr>
      </p:pic>
    </p:spTree>
    <p:extLst>
      <p:ext uri="{BB962C8B-B14F-4D97-AF65-F5344CB8AC3E}">
        <p14:creationId xmlns:p14="http://schemas.microsoft.com/office/powerpoint/2010/main" val="1913682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91053" y="5060731"/>
            <a:ext cx="8683348" cy="930165"/>
          </a:xfrm>
        </p:spPr>
        <p:txBody>
          <a:bodyPr/>
          <a:lstStyle/>
          <a:p>
            <a:pPr algn="ctr"/>
            <a:r>
              <a:rPr lang="ru-RU" dirty="0" smtClean="0"/>
              <a:t>Кафе «Лакомка»   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8785" y="743744"/>
            <a:ext cx="4633382" cy="3475037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350" y="471488"/>
            <a:ext cx="5359400" cy="4019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3876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91053" y="4935372"/>
            <a:ext cx="8683348" cy="1102820"/>
          </a:xfrm>
        </p:spPr>
        <p:txBody>
          <a:bodyPr/>
          <a:lstStyle/>
          <a:p>
            <a:pPr algn="ctr"/>
            <a:r>
              <a:rPr lang="ru-RU" dirty="0" smtClean="0"/>
              <a:t>Ярмарка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9257" y="621479"/>
            <a:ext cx="4632244" cy="3475037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048" y="639597"/>
            <a:ext cx="5727700" cy="429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929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15</TotalTime>
  <Words>27</Words>
  <Application>Microsoft Office PowerPoint</Application>
  <PresentationFormat>Произвольный</PresentationFormat>
  <Paragraphs>8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Воздушный поток</vt:lpstr>
      <vt:lpstr>Муниципальное бюджетное дошкольное образовательное учреждение  детский сад с. Козьмодемьяновка</vt:lpstr>
      <vt:lpstr>Аптека</vt:lpstr>
      <vt:lpstr>Магазин</vt:lpstr>
      <vt:lpstr>Презентация PowerPoint</vt:lpstr>
      <vt:lpstr>Презентация PowerPoint</vt:lpstr>
      <vt:lpstr>Кафе «Лакомка»   </vt:lpstr>
      <vt:lpstr>Ярмарка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бюджетное дошкольное образовательное учреждение  детский сад с. Козьмодемьяновка</dc:title>
  <dc:creator>DS</dc:creator>
  <cp:lastModifiedBy>1</cp:lastModifiedBy>
  <cp:revision>3</cp:revision>
  <dcterms:created xsi:type="dcterms:W3CDTF">2021-03-22T07:45:11Z</dcterms:created>
  <dcterms:modified xsi:type="dcterms:W3CDTF">2021-03-22T12:00:07Z</dcterms:modified>
</cp:coreProperties>
</file>